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8" autoAdjust="0"/>
    <p:restoredTop sz="94585" autoAdjust="0"/>
  </p:normalViewPr>
  <p:slideViewPr>
    <p:cSldViewPr>
      <p:cViewPr>
        <p:scale>
          <a:sx n="75" d="100"/>
          <a:sy n="75" d="100"/>
        </p:scale>
        <p:origin x="-756" y="-72"/>
      </p:cViewPr>
      <p:guideLst>
        <p:guide orient="horz" pos="180"/>
        <p:guide orient="horz" pos="902"/>
        <p:guide orient="horz" pos="1388"/>
        <p:guide orient="horz" pos="1979"/>
        <p:guide orient="horz" pos="300"/>
        <p:guide orient="horz" pos="1046"/>
        <p:guide orient="horz" pos="4201"/>
        <p:guide pos="295"/>
        <p:guide pos="5485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orient="horz" pos="204"/>
        <p:guide pos="2160"/>
        <p:guide pos="346"/>
        <p:guide pos="397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Bildobjekt 7" descr="PTSlogo_cmy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53975"/>
            <a:ext cx="1081087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datum 6"/>
          <p:cNvSpPr>
            <a:spLocks noGrp="1"/>
          </p:cNvSpPr>
          <p:nvPr>
            <p:ph type="dt" sz="quarter" idx="1"/>
          </p:nvPr>
        </p:nvSpPr>
        <p:spPr>
          <a:xfrm>
            <a:off x="3429000" y="2524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FCCF8D12-F7D8-428E-B402-C2B331FD2C00}" type="datetime1">
              <a:rPr lang="sv-SE"/>
              <a:pPr>
                <a:defRPr/>
              </a:pPr>
              <a:t>2012-06-28</a:t>
            </a:fld>
            <a:endParaRPr lang="en-GB" dirty="0"/>
          </a:p>
        </p:txBody>
      </p:sp>
      <p:graphicFrame>
        <p:nvGraphicFramePr>
          <p:cNvPr id="12" name="Tabell 11"/>
          <p:cNvGraphicFramePr>
            <a:graphicFrameLocks noGrp="1"/>
          </p:cNvGraphicFramePr>
          <p:nvPr/>
        </p:nvGraphicFramePr>
        <p:xfrm>
          <a:off x="554038" y="8575675"/>
          <a:ext cx="4572000" cy="334963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6746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Verdana"/>
                          <a:ea typeface="Times New Roman"/>
                          <a:cs typeface="Times New Roman"/>
                        </a:rPr>
                        <a:t>Kommunikationsmyndigheten</a:t>
                      </a:r>
                      <a:r>
                        <a:rPr lang="en-GB" sz="800" dirty="0">
                          <a:latin typeface="Verdana"/>
                          <a:ea typeface="Times New Roman"/>
                          <a:cs typeface="Times New Roman"/>
                        </a:rPr>
                        <a:t> PTS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6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Verdana"/>
                          <a:ea typeface="Times New Roman"/>
                          <a:cs typeface="Times New Roman"/>
                        </a:rPr>
                        <a:t>Post- </a:t>
                      </a:r>
                      <a:r>
                        <a:rPr lang="en-GB" sz="800" dirty="0" err="1">
                          <a:latin typeface="Verdana"/>
                          <a:ea typeface="Times New Roman"/>
                          <a:cs typeface="Times New Roman"/>
                        </a:rPr>
                        <a:t>och</a:t>
                      </a:r>
                      <a:r>
                        <a:rPr lang="en-GB" sz="800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800" dirty="0" err="1">
                          <a:latin typeface="Verdana"/>
                          <a:ea typeface="Times New Roman"/>
                          <a:cs typeface="Times New Roman"/>
                        </a:rPr>
                        <a:t>telestyrelsen</a:t>
                      </a:r>
                      <a:endParaRPr lang="en-GB" sz="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243513" y="8513763"/>
            <a:ext cx="118586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C26BD389-7286-463E-B45C-22E159E301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0B8DB9-B910-4691-939F-8984D4DB6987}" type="datetime1">
              <a:rPr lang="sv-SE"/>
              <a:pPr>
                <a:defRPr/>
              </a:pPr>
              <a:t>2012-06-28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E7A9E4-6378-4F2E-9727-A8934B13CB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1" descr="PTSelement_lila_pm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2558511">
            <a:off x="5592763" y="3444875"/>
            <a:ext cx="51911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3"/>
          <p:cNvSpPr txBox="1"/>
          <p:nvPr userDrawn="1"/>
        </p:nvSpPr>
        <p:spPr>
          <a:xfrm>
            <a:off x="2747963" y="6440488"/>
            <a:ext cx="20875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latin typeface="+mn-lt"/>
                <a:cs typeface="+mn-cs"/>
              </a:rPr>
              <a:t>Post- och telestyrelsen</a:t>
            </a:r>
            <a:endParaRPr lang="sv-SE" sz="1200" dirty="0">
              <a:latin typeface="+mn-lt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5200" y="500042"/>
            <a:ext cx="7653600" cy="114619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45200" y="2203450"/>
            <a:ext cx="5032381" cy="379731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061A93-56FF-4261-81BF-AF390C1B8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5200" y="1638300"/>
            <a:ext cx="3751200" cy="452596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38300"/>
            <a:ext cx="3751200" cy="452596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C8A3BD-3285-4934-9936-2CF9A6D4E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A620BC-DF3C-44B2-9A41-946D36800C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206518-4643-47EB-B49D-B93F9762F7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744538" y="274638"/>
            <a:ext cx="7654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744538" y="1638300"/>
            <a:ext cx="76549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264275" y="6392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4BC7046C-1388-4F10-B3CB-159886528F7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Bildobjekt 5" descr="PTSlogo_cmyk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92175" y="6084888"/>
            <a:ext cx="10810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63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900" indent="-228600" algn="l" defTabSz="1079500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ubrik 2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54925" cy="1143000"/>
          </a:xfrm>
        </p:spPr>
        <p:txBody>
          <a:bodyPr/>
          <a:lstStyle/>
          <a:p>
            <a:pPr algn="ctr"/>
            <a:r>
              <a:rPr lang="sv-SE" smtClean="0"/>
              <a:t>Domains for the ”ENUM” smorgardsbord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>
          <a:xfrm>
            <a:off x="6300788" y="6492875"/>
            <a:ext cx="2133600" cy="365125"/>
          </a:xfrm>
        </p:spPr>
        <p:txBody>
          <a:bodyPr/>
          <a:lstStyle/>
          <a:p>
            <a:pPr>
              <a:defRPr/>
            </a:pPr>
            <a:fld id="{5B700535-5E66-4E16-B047-891F70AD95F6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4" name="Rektangel med rundade hörn 3"/>
          <p:cNvSpPr/>
          <p:nvPr/>
        </p:nvSpPr>
        <p:spPr>
          <a:xfrm>
            <a:off x="179388" y="1916113"/>
            <a:ext cx="3455987" cy="8651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v-SE" sz="2400">
                <a:solidFill>
                  <a:schemeClr val="tx1"/>
                </a:solidFill>
                <a:cs typeface="Arial" charset="0"/>
              </a:rPr>
              <a:t>User-ENUM</a:t>
            </a:r>
          </a:p>
          <a:p>
            <a:pPr algn="ctr"/>
            <a:r>
              <a:rPr lang="sv-SE" sz="1100">
                <a:solidFill>
                  <a:schemeClr val="tx1"/>
                </a:solidFill>
                <a:cs typeface="Arial" charset="0"/>
              </a:rPr>
              <a:t>(e.g. Public ENUM, End-User ENUM, Public User ENUM)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3779838" y="1916113"/>
            <a:ext cx="5113337" cy="8651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v-SE" sz="2400">
                <a:solidFill>
                  <a:schemeClr val="tx1"/>
                </a:solidFill>
                <a:cs typeface="Arial" charset="0"/>
              </a:rPr>
              <a:t>Infrastructure-ENUM</a:t>
            </a:r>
          </a:p>
          <a:p>
            <a:pPr algn="ctr"/>
            <a:r>
              <a:rPr lang="sv-SE" sz="1100">
                <a:solidFill>
                  <a:schemeClr val="tx1"/>
                </a:solidFill>
                <a:cs typeface="Arial" charset="0"/>
              </a:rPr>
              <a:t>(e.g. Private ENUM, Operator ENUM, Carrier ENUM, Public Infrastructure ENUM, Private Infrastructure ENUM, Provider ENUM)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79388" y="2924175"/>
            <a:ext cx="1655762" cy="3097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300" dirty="0">
                <a:solidFill>
                  <a:schemeClr val="tx1"/>
                </a:solidFill>
              </a:rPr>
              <a:t>ITU/IAB </a:t>
            </a:r>
            <a:r>
              <a:rPr lang="sv-SE" sz="1300" dirty="0" err="1">
                <a:solidFill>
                  <a:schemeClr val="tx1"/>
                </a:solidFill>
              </a:rPr>
              <a:t>adminstred</a:t>
            </a:r>
            <a:endParaRPr lang="sv-SE" sz="13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i="1" dirty="0">
                <a:solidFill>
                  <a:schemeClr val="tx1"/>
                </a:solidFill>
              </a:rPr>
              <a:t>Public DNS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395288" y="4724400"/>
            <a:ext cx="1368425" cy="36036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.6.4.e164.arpa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95288" y="5157788"/>
            <a:ext cx="1368425" cy="35877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.3.4.e164.arpa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23850" y="3644900"/>
            <a:ext cx="1368425" cy="36036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.e164.arpa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395288" y="5589588"/>
            <a:ext cx="1368425" cy="36036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.9.4.e164.arpa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1908175" y="2924175"/>
            <a:ext cx="1655763" cy="3097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300" dirty="0">
                <a:solidFill>
                  <a:schemeClr val="tx1"/>
                </a:solidFill>
              </a:rPr>
              <a:t>Private </a:t>
            </a:r>
            <a:r>
              <a:rPr lang="sv-SE" sz="1300" dirty="0" err="1">
                <a:solidFill>
                  <a:schemeClr val="tx1"/>
                </a:solidFill>
              </a:rPr>
              <a:t>adminstred</a:t>
            </a:r>
            <a:endParaRPr lang="sv-SE" sz="13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i="1" dirty="0">
                <a:solidFill>
                  <a:schemeClr val="tx1"/>
                </a:solidFill>
              </a:rPr>
              <a:t>Privat DNS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5" name="Rektangel 24"/>
          <p:cNvSpPr/>
          <p:nvPr/>
        </p:nvSpPr>
        <p:spPr>
          <a:xfrm>
            <a:off x="2051050" y="3644900"/>
            <a:ext cx="1368425" cy="360363"/>
          </a:xfrm>
          <a:prstGeom prst="rect">
            <a:avLst/>
          </a:prstGeom>
          <a:solidFill>
            <a:srgbClr val="FF9900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</a:t>
            </a:r>
            <a:r>
              <a:rPr lang="sv-SE" sz="1100" dirty="0" err="1">
                <a:solidFill>
                  <a:schemeClr val="tx1"/>
                </a:solidFill>
              </a:rPr>
              <a:t>enumworld.com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3779838" y="2924175"/>
            <a:ext cx="1655762" cy="3097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300" dirty="0">
                <a:solidFill>
                  <a:schemeClr val="tx1"/>
                </a:solidFill>
              </a:rPr>
              <a:t>IETF/IAB </a:t>
            </a:r>
            <a:r>
              <a:rPr lang="sv-SE" sz="1300" dirty="0" err="1">
                <a:solidFill>
                  <a:schemeClr val="tx1"/>
                </a:solidFill>
              </a:rPr>
              <a:t>administred</a:t>
            </a:r>
            <a:r>
              <a:rPr lang="sv-SE" sz="1300" dirty="0">
                <a:solidFill>
                  <a:schemeClr val="tx1"/>
                </a:solidFill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i="1" dirty="0">
                <a:solidFill>
                  <a:schemeClr val="tx1"/>
                </a:solidFill>
              </a:rPr>
              <a:t>Public DNS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3924300" y="3644900"/>
            <a:ext cx="1368425" cy="360363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.ie164.arpa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5508625" y="2924175"/>
            <a:ext cx="1655763" cy="3097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300" dirty="0">
                <a:solidFill>
                  <a:schemeClr val="tx1"/>
                </a:solidFill>
              </a:rPr>
              <a:t>National </a:t>
            </a:r>
            <a:r>
              <a:rPr lang="sv-SE" sz="1300" dirty="0" err="1">
                <a:solidFill>
                  <a:schemeClr val="tx1"/>
                </a:solidFill>
              </a:rPr>
              <a:t>administred</a:t>
            </a:r>
            <a:endParaRPr lang="sv-SE" sz="13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i="1" dirty="0">
                <a:solidFill>
                  <a:schemeClr val="tx1"/>
                </a:solidFill>
              </a:rPr>
              <a:t>Private DNS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31" name="Rektangel 30"/>
          <p:cNvSpPr/>
          <p:nvPr/>
        </p:nvSpPr>
        <p:spPr>
          <a:xfrm>
            <a:off x="7235825" y="2924175"/>
            <a:ext cx="1657350" cy="3097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300" dirty="0">
                <a:solidFill>
                  <a:schemeClr val="tx1"/>
                </a:solidFill>
              </a:rPr>
              <a:t>International </a:t>
            </a:r>
            <a:r>
              <a:rPr lang="sv-SE" sz="1300" dirty="0" err="1">
                <a:solidFill>
                  <a:schemeClr val="tx1"/>
                </a:solidFill>
              </a:rPr>
              <a:t>adminstred</a:t>
            </a:r>
            <a:endParaRPr lang="sv-SE" sz="13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i="1" dirty="0">
                <a:solidFill>
                  <a:schemeClr val="tx1"/>
                </a:solidFill>
              </a:rPr>
              <a:t>Private DNS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32" name="Rektangel 31"/>
          <p:cNvSpPr/>
          <p:nvPr/>
        </p:nvSpPr>
        <p:spPr>
          <a:xfrm>
            <a:off x="5651500" y="3644900"/>
            <a:ext cx="1368425" cy="36036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v-SE" sz="1100">
                <a:solidFill>
                  <a:schemeClr val="tx1"/>
                </a:solidFill>
                <a:cs typeface="Arial" charset="0"/>
              </a:rPr>
              <a:t>.e164enum.us</a:t>
            </a:r>
          </a:p>
        </p:txBody>
      </p:sp>
      <p:sp>
        <p:nvSpPr>
          <p:cNvPr id="33" name="Rektangel 32"/>
          <p:cNvSpPr/>
          <p:nvPr/>
        </p:nvSpPr>
        <p:spPr>
          <a:xfrm>
            <a:off x="7380288" y="3644900"/>
            <a:ext cx="1368425" cy="36036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sv-SE" sz="1100">
                <a:solidFill>
                  <a:schemeClr val="tx1"/>
                </a:solidFill>
                <a:cs typeface="Arial" charset="0"/>
              </a:rPr>
              <a:t>.e164enum.net</a:t>
            </a:r>
          </a:p>
        </p:txBody>
      </p:sp>
      <p:pic>
        <p:nvPicPr>
          <p:cNvPr id="9237" name="Picture 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076700"/>
            <a:ext cx="4889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45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589588"/>
            <a:ext cx="8096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437063"/>
            <a:ext cx="6508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12" descr="ítu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076700"/>
            <a:ext cx="463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14" descr="iab-smal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4076700"/>
            <a:ext cx="6746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14" descr="iab-smal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4076700"/>
            <a:ext cx="6746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Bildobjekt 38" descr="ietflogotrans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9838" y="4076700"/>
            <a:ext cx="879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Bildobjekt 39" descr="Netnumbertop_logo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1725" y="5084763"/>
            <a:ext cx="1155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0" descr="CCI ENUM-logomai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0063" y="4076700"/>
            <a:ext cx="1493837" cy="258763"/>
          </a:xfrm>
          <a:prstGeom prst="rect">
            <a:avLst/>
          </a:prstGeom>
          <a:noFill/>
        </p:spPr>
      </p:pic>
      <p:pic>
        <p:nvPicPr>
          <p:cNvPr id="9247" name="Picture 31" descr="Neustarns_footer_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68538" y="4076700"/>
            <a:ext cx="857250" cy="409575"/>
          </a:xfrm>
          <a:prstGeom prst="rect">
            <a:avLst/>
          </a:prstGeom>
          <a:noFill/>
        </p:spPr>
      </p:pic>
      <p:sp>
        <p:nvSpPr>
          <p:cNvPr id="24" name="Rektangel 23"/>
          <p:cNvSpPr/>
          <p:nvPr/>
        </p:nvSpPr>
        <p:spPr>
          <a:xfrm>
            <a:off x="7380288" y="4652963"/>
            <a:ext cx="1368425" cy="360362"/>
          </a:xfrm>
          <a:prstGeom prst="rect">
            <a:avLst/>
          </a:prstGeom>
          <a:solidFill>
            <a:srgbClr val="FF9900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.e164.com</a:t>
            </a:r>
            <a:endParaRPr lang="sv-SE" sz="1100" dirty="0">
              <a:solidFill>
                <a:schemeClr val="tx1"/>
              </a:solidFill>
            </a:endParaRPr>
          </a:p>
        </p:txBody>
      </p:sp>
      <p:pic>
        <p:nvPicPr>
          <p:cNvPr id="9249" name="Picture 3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9388" y="5084763"/>
            <a:ext cx="3238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51" name="Picture 3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9388" y="5661025"/>
            <a:ext cx="39211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S - Lila">
  <a:themeElements>
    <a:clrScheme name="PTS">
      <a:dk1>
        <a:sysClr val="windowText" lastClr="000000"/>
      </a:dk1>
      <a:lt1>
        <a:sysClr val="window" lastClr="FFFFFF"/>
      </a:lt1>
      <a:dk2>
        <a:srgbClr val="652D89"/>
      </a:dk2>
      <a:lt2>
        <a:srgbClr val="FFFFFF"/>
      </a:lt2>
      <a:accent1>
        <a:srgbClr val="652D89"/>
      </a:accent1>
      <a:accent2>
        <a:srgbClr val="D11939"/>
      </a:accent2>
      <a:accent3>
        <a:srgbClr val="8CC63F"/>
      </a:accent3>
      <a:accent4>
        <a:srgbClr val="13B5EA"/>
      </a:accent4>
      <a:accent5>
        <a:srgbClr val="004B8D"/>
      </a:accent5>
      <a:accent6>
        <a:srgbClr val="000000"/>
      </a:accent6>
      <a:hlink>
        <a:srgbClr val="0000FF"/>
      </a:hlink>
      <a:folHlink>
        <a:srgbClr val="800080"/>
      </a:folHlink>
    </a:clrScheme>
    <a:fontScheme name="PTS-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60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Formgivningsmall</vt:lpstr>
      </vt:variant>
      <vt:variant>
        <vt:i4>6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Verdana</vt:lpstr>
      <vt:lpstr>Arial</vt:lpstr>
      <vt:lpstr>Calibri</vt:lpstr>
      <vt:lpstr>Times New Roman</vt:lpstr>
      <vt:lpstr>PTS - Lila</vt:lpstr>
      <vt:lpstr>PTS - Lila</vt:lpstr>
      <vt:lpstr>PTS - Lila</vt:lpstr>
      <vt:lpstr>PTS - Lila</vt:lpstr>
      <vt:lpstr>PTS - Lila</vt:lpstr>
      <vt:lpstr>PTS - Lila</vt:lpstr>
      <vt:lpstr>Domains for the ”ENUM” smorgardsbord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Domains for ”ENUM”</dc:title>
  <dc:creator/>
  <cp:lastModifiedBy/>
  <cp:revision>6</cp:revision>
  <dcterms:created xsi:type="dcterms:W3CDTF">2010-03-25T10:07:14Z</dcterms:created>
  <dcterms:modified xsi:type="dcterms:W3CDTF">2012-06-28T19:52:23Z</dcterms:modified>
</cp:coreProperties>
</file>